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59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102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B121C-BD66-4E1A-80E0-1F06EE0725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FE732A-5EFF-4386-BFA7-3A09E6A299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8F2F1-E8CD-496F-AF8F-958A7E212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FF47-7958-4119-A880-5864E8E146E8}" type="datetimeFigureOut">
              <a:rPr lang="en-CA" smtClean="0"/>
              <a:t>2017-06-03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A643F-DF15-43BB-ACA0-841E04D27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7EDF9F-FABB-45CF-977F-EA32C3F76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CC32-4274-4461-A199-CF1AACB7A9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3708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ABF0D-86D5-4EFB-B8AD-F038B5611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E19251-4303-48D6-A4C6-CC30EBC147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1A3050-AEDF-49E9-BB7D-7613022B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FF47-7958-4119-A880-5864E8E146E8}" type="datetimeFigureOut">
              <a:rPr lang="en-CA" smtClean="0"/>
              <a:t>2017-06-03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53137-F68D-4AEC-8540-72FFF23C2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ED1BF-6084-402B-9E44-EAC12ACFF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CC32-4274-4461-A199-CF1AACB7A9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735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1745A8-AB1D-4F94-BCFE-F95E067E73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590711-7387-4309-B36D-2991A3CB7A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8071D-9218-4786-A7ED-F30725786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FF47-7958-4119-A880-5864E8E146E8}" type="datetimeFigureOut">
              <a:rPr lang="en-CA" smtClean="0"/>
              <a:t>2017-06-03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78A94-B066-42E1-80BB-99816CF58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9AECE-9D8B-4ED6-8BB0-14AA8D3D9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CC32-4274-4461-A199-CF1AACB7A9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8185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F251C-CC49-4BF0-8E28-9CB78C263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B4952-254D-4F8F-86E1-AA7418B71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16B70-33A8-4200-9F05-F1F08E4C0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FF47-7958-4119-A880-5864E8E146E8}" type="datetimeFigureOut">
              <a:rPr lang="en-CA" smtClean="0"/>
              <a:t>2017-06-03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9B98D-43F0-47A4-8A62-9AD00D4DA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7A14A-6C63-4668-8A2D-90BF3F558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CC32-4274-4461-A199-CF1AACB7A9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497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1336D-F49F-49B6-9166-5B7B83420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748CD4-522A-4F6A-A2E3-7DD545C515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9F00D-A5E9-4C80-B3E3-6182B84FF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FF47-7958-4119-A880-5864E8E146E8}" type="datetimeFigureOut">
              <a:rPr lang="en-CA" smtClean="0"/>
              <a:t>2017-06-03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F0838-C115-4745-923A-5B278FAC5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627D7-6924-44CE-8463-577E551FA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CC32-4274-4461-A199-CF1AACB7A9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1230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3F8BB-2769-42CC-B81B-7B783B4DA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3EB36-02B6-4BFC-B218-3A2A21B00E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D99711-E68D-438E-AA9A-C3C2D9005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66D198-B362-4780-8246-B4E1B7907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FF47-7958-4119-A880-5864E8E146E8}" type="datetimeFigureOut">
              <a:rPr lang="en-CA" smtClean="0"/>
              <a:t>2017-06-03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C899BF-15D3-4A71-8F8B-84EE37DE4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AA98D5-FC60-471C-B0E8-450573467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CC32-4274-4461-A199-CF1AACB7A9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0391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C6CBF-C2C3-4873-8B7A-E42C7411D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549EF5-03AE-4B5D-900B-9D67243ED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C36EF7-5311-415C-A6D8-FEF0BC15F2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82EBBF-7062-4835-A20F-AD3A306924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5D3C42-0F07-48CF-9F46-B4D73F31F2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B83C7D-7A5C-4FD5-AE3D-198408A23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FF47-7958-4119-A880-5864E8E146E8}" type="datetimeFigureOut">
              <a:rPr lang="en-CA" smtClean="0"/>
              <a:t>2017-06-03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CB72EB-73C3-497F-8A2A-F6D697A0C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0512AB-33E5-4F37-8CAC-5B0DD0173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CC32-4274-4461-A199-CF1AACB7A9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8806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BD17F-B8FA-4014-A6D1-A9F61C3C3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310569-AEB5-4415-8E2C-4B90294EF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FF47-7958-4119-A880-5864E8E146E8}" type="datetimeFigureOut">
              <a:rPr lang="en-CA" smtClean="0"/>
              <a:t>2017-06-03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0E1DEB-45D9-4B84-9FCC-8FA2E045C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936392-64EF-4F32-AEA9-8AC4E31A0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CC32-4274-4461-A199-CF1AACB7A9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170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B51B9F-4665-4E92-AEDF-72D8F1114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FF47-7958-4119-A880-5864E8E146E8}" type="datetimeFigureOut">
              <a:rPr lang="en-CA" smtClean="0"/>
              <a:t>2017-06-03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BA46FA-3B36-4784-B7D1-099F01DD1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7FF2B7-AE29-4F5F-A2A3-00E804A14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CC32-4274-4461-A199-CF1AACB7A9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632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8F509-658C-4A69-927D-45B043395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71EAB-32BB-4AE0-9FD4-B8C789FC0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787101-DF53-4ED7-8EE7-19BD551E5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296E4-CE83-4B03-BAA0-A8FA7FA3A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FF47-7958-4119-A880-5864E8E146E8}" type="datetimeFigureOut">
              <a:rPr lang="en-CA" smtClean="0"/>
              <a:t>2017-06-03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2E63E4-A202-4FDD-83A6-F93A3E7AD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8524AE-3413-41E7-996A-90AC197F2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CC32-4274-4461-A199-CF1AACB7A9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375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5BB83-2B7A-4C85-AFB2-A6AABCB23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236B0C-1104-4E86-834D-EAB0BE1C54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34D550-2956-4212-8CC6-0ADE7696B6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D87365-7329-40A0-A60A-CF45C1D61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FF47-7958-4119-A880-5864E8E146E8}" type="datetimeFigureOut">
              <a:rPr lang="en-CA" smtClean="0"/>
              <a:t>2017-06-03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2AD205-82A4-471E-9C74-6F411141D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9FF11A-3214-44CD-98C8-0BA862ECF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CC32-4274-4461-A199-CF1AACB7A9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0629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6AAF3F-A00E-458E-B8B2-E52BEB4C5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39D18B-2E61-4A43-8FF4-AB822297BF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153F9-6528-491A-BDBE-B9208171BF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CFF47-7958-4119-A880-5864E8E146E8}" type="datetimeFigureOut">
              <a:rPr lang="en-CA" smtClean="0"/>
              <a:t>2017-06-03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5AAED-FF7B-497B-A664-0DD1030394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893ED-DCBF-442C-923C-8285D96F49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5CC32-4274-4461-A199-CF1AACB7A9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2520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31" Type="http://schemas.openxmlformats.org/officeDocument/2006/relationships/image" Target="../media/image30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Relationship Id="rId30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gif"/><Relationship Id="rId3" Type="http://schemas.openxmlformats.org/officeDocument/2006/relationships/image" Target="../media/image32.gif"/><Relationship Id="rId7" Type="http://schemas.openxmlformats.org/officeDocument/2006/relationships/image" Target="../media/image36.gif"/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gif"/><Relationship Id="rId5" Type="http://schemas.openxmlformats.org/officeDocument/2006/relationships/image" Target="../media/image34.gif"/><Relationship Id="rId4" Type="http://schemas.openxmlformats.org/officeDocument/2006/relationships/image" Target="../media/image3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 descr="User">
            <a:extLst>
              <a:ext uri="{FF2B5EF4-FFF2-40B4-BE49-F238E27FC236}">
                <a16:creationId xmlns:a16="http://schemas.microsoft.com/office/drawing/2014/main" id="{9031C555-5E4B-4140-9A22-7B61996380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8800" y="2971800"/>
            <a:ext cx="914400" cy="914400"/>
          </a:xfrm>
          <a:prstGeom prst="rect">
            <a:avLst/>
          </a:prstGeom>
        </p:spPr>
      </p:pic>
      <p:pic>
        <p:nvPicPr>
          <p:cNvPr id="9" name="Graphic 8" descr="Teacher">
            <a:extLst>
              <a:ext uri="{FF2B5EF4-FFF2-40B4-BE49-F238E27FC236}">
                <a16:creationId xmlns:a16="http://schemas.microsoft.com/office/drawing/2014/main" id="{A9A040BB-5E02-4E16-A6C4-A06E04B524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78925" y="1084657"/>
            <a:ext cx="914400" cy="914400"/>
          </a:xfrm>
          <a:prstGeom prst="rect">
            <a:avLst/>
          </a:prstGeom>
        </p:spPr>
      </p:pic>
      <p:pic>
        <p:nvPicPr>
          <p:cNvPr id="11" name="Graphic 10" descr="Computer">
            <a:extLst>
              <a:ext uri="{FF2B5EF4-FFF2-40B4-BE49-F238E27FC236}">
                <a16:creationId xmlns:a16="http://schemas.microsoft.com/office/drawing/2014/main" id="{8DABC217-B2AA-48B7-B2C3-741BA854084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38800" y="3271800"/>
            <a:ext cx="914400" cy="914400"/>
          </a:xfrm>
          <a:prstGeom prst="rect">
            <a:avLst/>
          </a:prstGeom>
        </p:spPr>
      </p:pic>
      <p:pic>
        <p:nvPicPr>
          <p:cNvPr id="13" name="Graphic 12" descr="Email">
            <a:extLst>
              <a:ext uri="{FF2B5EF4-FFF2-40B4-BE49-F238E27FC236}">
                <a16:creationId xmlns:a16="http://schemas.microsoft.com/office/drawing/2014/main" id="{7AEFD0D1-EB16-4C39-AFB2-07A40A16294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088800" y="3421800"/>
            <a:ext cx="914400" cy="914400"/>
          </a:xfrm>
          <a:prstGeom prst="rect">
            <a:avLst/>
          </a:prstGeom>
        </p:spPr>
      </p:pic>
      <p:pic>
        <p:nvPicPr>
          <p:cNvPr id="15" name="Graphic 14" descr="Open envelope">
            <a:extLst>
              <a:ext uri="{FF2B5EF4-FFF2-40B4-BE49-F238E27FC236}">
                <a16:creationId xmlns:a16="http://schemas.microsoft.com/office/drawing/2014/main" id="{A879BED6-E070-4934-8A71-DFFC43C163D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238800" y="3571800"/>
            <a:ext cx="914400" cy="914400"/>
          </a:xfrm>
          <a:prstGeom prst="rect">
            <a:avLst/>
          </a:prstGeom>
        </p:spPr>
      </p:pic>
      <p:pic>
        <p:nvPicPr>
          <p:cNvPr id="17" name="Graphic 16" descr="Newspaper">
            <a:extLst>
              <a:ext uri="{FF2B5EF4-FFF2-40B4-BE49-F238E27FC236}">
                <a16:creationId xmlns:a16="http://schemas.microsoft.com/office/drawing/2014/main" id="{57222939-D0AE-4F00-A30E-9904D2CEE86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388800" y="3721800"/>
            <a:ext cx="914400" cy="914400"/>
          </a:xfrm>
          <a:prstGeom prst="rect">
            <a:avLst/>
          </a:prstGeom>
        </p:spPr>
      </p:pic>
      <p:pic>
        <p:nvPicPr>
          <p:cNvPr id="19" name="Graphic 18" descr="Hierarchy">
            <a:extLst>
              <a:ext uri="{FF2B5EF4-FFF2-40B4-BE49-F238E27FC236}">
                <a16:creationId xmlns:a16="http://schemas.microsoft.com/office/drawing/2014/main" id="{AF1B7A94-1F33-44ED-BDD1-EDEC3322505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538800" y="3871800"/>
            <a:ext cx="914400" cy="914400"/>
          </a:xfrm>
          <a:prstGeom prst="rect">
            <a:avLst/>
          </a:prstGeom>
        </p:spPr>
      </p:pic>
      <p:pic>
        <p:nvPicPr>
          <p:cNvPr id="21" name="Graphic 20" descr="Checklist">
            <a:extLst>
              <a:ext uri="{FF2B5EF4-FFF2-40B4-BE49-F238E27FC236}">
                <a16:creationId xmlns:a16="http://schemas.microsoft.com/office/drawing/2014/main" id="{2B701F7D-D28F-432D-BBBB-EB0B2CFF14B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688800" y="4021800"/>
            <a:ext cx="914400" cy="914400"/>
          </a:xfrm>
          <a:prstGeom prst="rect">
            <a:avLst/>
          </a:prstGeom>
        </p:spPr>
      </p:pic>
      <p:pic>
        <p:nvPicPr>
          <p:cNvPr id="23" name="Graphic 22" descr="Eye">
            <a:extLst>
              <a:ext uri="{FF2B5EF4-FFF2-40B4-BE49-F238E27FC236}">
                <a16:creationId xmlns:a16="http://schemas.microsoft.com/office/drawing/2014/main" id="{782CA7C7-24CA-443D-8B10-D4C45C11D484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838800" y="4171800"/>
            <a:ext cx="914400" cy="914400"/>
          </a:xfrm>
          <a:prstGeom prst="rect">
            <a:avLst/>
          </a:prstGeom>
        </p:spPr>
      </p:pic>
      <p:pic>
        <p:nvPicPr>
          <p:cNvPr id="25" name="Graphic 24" descr="Magnifying glass">
            <a:extLst>
              <a:ext uri="{FF2B5EF4-FFF2-40B4-BE49-F238E27FC236}">
                <a16:creationId xmlns:a16="http://schemas.microsoft.com/office/drawing/2014/main" id="{E83D8562-1ABA-40BA-B657-64E584A04DDA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6988800" y="4321800"/>
            <a:ext cx="914400" cy="914400"/>
          </a:xfrm>
          <a:prstGeom prst="rect">
            <a:avLst/>
          </a:prstGeom>
        </p:spPr>
      </p:pic>
      <p:pic>
        <p:nvPicPr>
          <p:cNvPr id="27" name="Graphic 26" descr="Books on Shelf">
            <a:extLst>
              <a:ext uri="{FF2B5EF4-FFF2-40B4-BE49-F238E27FC236}">
                <a16:creationId xmlns:a16="http://schemas.microsoft.com/office/drawing/2014/main" id="{37010F27-6256-464C-A762-5A1A9516C1B7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138800" y="4471800"/>
            <a:ext cx="914400" cy="914400"/>
          </a:xfrm>
          <a:prstGeom prst="rect">
            <a:avLst/>
          </a:prstGeom>
        </p:spPr>
      </p:pic>
      <p:pic>
        <p:nvPicPr>
          <p:cNvPr id="29" name="Graphic 28" descr="Books">
            <a:extLst>
              <a:ext uri="{FF2B5EF4-FFF2-40B4-BE49-F238E27FC236}">
                <a16:creationId xmlns:a16="http://schemas.microsoft.com/office/drawing/2014/main" id="{19C7B50D-4483-4593-80FF-F916B4545C95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7288800" y="4621800"/>
            <a:ext cx="914400" cy="914400"/>
          </a:xfrm>
          <a:prstGeom prst="rect">
            <a:avLst/>
          </a:prstGeom>
        </p:spPr>
      </p:pic>
      <p:pic>
        <p:nvPicPr>
          <p:cNvPr id="31" name="Graphic 30" descr="Film reel">
            <a:extLst>
              <a:ext uri="{FF2B5EF4-FFF2-40B4-BE49-F238E27FC236}">
                <a16:creationId xmlns:a16="http://schemas.microsoft.com/office/drawing/2014/main" id="{939E5352-7BE4-4F5C-8E5E-0647B68E88AB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7438800" y="4771800"/>
            <a:ext cx="914400" cy="914400"/>
          </a:xfrm>
          <a:prstGeom prst="rect">
            <a:avLst/>
          </a:prstGeom>
        </p:spPr>
      </p:pic>
      <p:pic>
        <p:nvPicPr>
          <p:cNvPr id="33" name="Graphic 32" descr="World">
            <a:extLst>
              <a:ext uri="{FF2B5EF4-FFF2-40B4-BE49-F238E27FC236}">
                <a16:creationId xmlns:a16="http://schemas.microsoft.com/office/drawing/2014/main" id="{26D0C903-D233-4336-ABF0-69C40EABA549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7588800" y="4921800"/>
            <a:ext cx="914400" cy="914400"/>
          </a:xfrm>
          <a:prstGeom prst="rect">
            <a:avLst/>
          </a:prstGeom>
        </p:spPr>
      </p:pic>
      <p:pic>
        <p:nvPicPr>
          <p:cNvPr id="35" name="Graphic 34" descr="Home">
            <a:extLst>
              <a:ext uri="{FF2B5EF4-FFF2-40B4-BE49-F238E27FC236}">
                <a16:creationId xmlns:a16="http://schemas.microsoft.com/office/drawing/2014/main" id="{0C96E96F-339D-4786-9B43-4EE995813920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7738800" y="50718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114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EA9F5FE-0E02-4F82-8269-B4635508CC1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2971800"/>
            <a:ext cx="914400" cy="914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1FEE20C-39E3-491A-ABBC-069821C07A0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5883" y="4640357"/>
            <a:ext cx="914400" cy="914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3C583C6-C716-421E-986C-CB13C4C72488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600" y="4640357"/>
            <a:ext cx="914400" cy="914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E189B2E-C7E4-4C9A-97F1-3BB57798BF11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304" y="4640357"/>
            <a:ext cx="914400" cy="9144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0FB5E09-0844-45A7-B01C-DF0DAA367E9B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008" y="4640357"/>
            <a:ext cx="914400" cy="9144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9B0A698-4704-4EAF-B1BA-946BC3C7CE03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875" y="4640357"/>
            <a:ext cx="914400" cy="9144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24B17E0-89D6-4621-A03A-57F522614EA0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503" y="464035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05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Comeau</dc:creator>
  <cp:lastModifiedBy>Janet Comeau</cp:lastModifiedBy>
  <cp:revision>3</cp:revision>
  <dcterms:created xsi:type="dcterms:W3CDTF">2017-06-03T12:52:31Z</dcterms:created>
  <dcterms:modified xsi:type="dcterms:W3CDTF">2017-06-03T13:10:55Z</dcterms:modified>
</cp:coreProperties>
</file>